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6" r:id="rId17"/>
    <p:sldId id="277" r:id="rId18"/>
    <p:sldId id="278" r:id="rId19"/>
    <p:sldId id="275" r:id="rId20"/>
    <p:sldId id="270" r:id="rId21"/>
    <p:sldId id="27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7EB34-4B47-4DCF-A3A8-6E2E2C962585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B570E-B542-4ED5-8329-1FCDB5CCE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01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B570E-B542-4ED5-8329-1FCDB5CCEFB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33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B570E-B542-4ED5-8329-1FCDB5CCEFB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51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9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77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984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547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2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962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264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382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587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77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09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88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38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71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75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88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33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67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8BAD55-8BD3-4897-BD99-75CBB6DFD7C4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9E9E6CA-C977-40AF-9911-17255D53D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759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Calendar Scheduling and Alarm System in Python AND C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Comprehensive Event Scheduling and Reminder Application with GUI</a:t>
            </a:r>
          </a:p>
          <a:p>
            <a:r>
              <a:rPr lang="en-US" dirty="0" smtClean="0"/>
              <a:t>by</a:t>
            </a:r>
            <a:r>
              <a:rPr lang="en-US" dirty="0" smtClean="0"/>
              <a:t>: </a:t>
            </a:r>
            <a:r>
              <a:rPr lang="en-US" dirty="0" err="1" smtClean="0"/>
              <a:t>saicharan</a:t>
            </a:r>
            <a:r>
              <a:rPr lang="en-US" dirty="0" smtClean="0"/>
              <a:t> </a:t>
            </a:r>
            <a:r>
              <a:rPr lang="en-US" dirty="0" smtClean="0"/>
              <a:t>a </a:t>
            </a:r>
            <a:r>
              <a:rPr lang="en-US" dirty="0" smtClean="0"/>
              <a:t>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5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72" y="159982"/>
            <a:ext cx="6773243" cy="3804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543" y="159982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Event Scheduling and Notifications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536" y="1259961"/>
            <a:ext cx="10415516" cy="1329235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Users can add events by specifying the title, date, time, and recurrence pattern. Notifications pop up at the event time using </a:t>
            </a:r>
            <a:r>
              <a:rPr lang="en-US" sz="2400" b="1" dirty="0" err="1" smtClean="0">
                <a:solidFill>
                  <a:srgbClr val="92D050"/>
                </a:solidFill>
              </a:rPr>
              <a:t>plyer</a:t>
            </a:r>
            <a:r>
              <a:rPr lang="en-US" sz="1800" b="1" dirty="0" smtClean="0"/>
              <a:t>.</a:t>
            </a:r>
            <a:endParaRPr lang="en-IN"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31" y="2801066"/>
            <a:ext cx="10335876" cy="32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23" y="1223954"/>
            <a:ext cx="6779340" cy="3810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794" y="7886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Recurring Events Handling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18" y="1589406"/>
            <a:ext cx="11425188" cy="1097411"/>
          </a:xfrm>
        </p:spPr>
        <p:txBody>
          <a:bodyPr>
            <a:normAutofit/>
          </a:bodyPr>
          <a:lstStyle/>
          <a:p>
            <a:r>
              <a:rPr lang="en-US" b="1" dirty="0" smtClean="0"/>
              <a:t>Users can select a recurrence pattern (daily, weekly, monthly). The system automatically adjusts the date for the next event when triggered.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172" y="3047931"/>
            <a:ext cx="8350735" cy="28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70" y="1420416"/>
            <a:ext cx="7829031" cy="4400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184" y="274095"/>
            <a:ext cx="10132625" cy="1171074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Search Functionality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487" y="1420416"/>
            <a:ext cx="10235510" cy="80772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Users can search for events by entering a title or date. The search results are displayed in a popup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9" y="3097497"/>
            <a:ext cx="11322948" cy="2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1991828" y="609600"/>
            <a:ext cx="7228573" cy="2061411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 smtClean="0"/>
              <a:t>Challenges Faced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• Time Management</a:t>
            </a:r>
            <a:r>
              <a:rPr lang="en-US" dirty="0" smtClean="0"/>
              <a:t>: </a:t>
            </a:r>
            <a:r>
              <a:rPr lang="en-US" sz="1800" dirty="0" smtClean="0"/>
              <a:t>Ensuring the alarm system efficiently handles multiple events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smtClean="0"/>
              <a:t>• </a:t>
            </a:r>
            <a:r>
              <a:rPr lang="en-US" sz="2400" b="1" dirty="0" smtClean="0"/>
              <a:t>Date and Time Handling</a:t>
            </a:r>
            <a:r>
              <a:rPr lang="en-US" dirty="0" smtClean="0"/>
              <a:t>: </a:t>
            </a:r>
            <a:r>
              <a:rPr lang="en-US" sz="1800" dirty="0" smtClean="0"/>
              <a:t>Parsing and comparing date/time values without errors.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 smtClean="0"/>
              <a:t>Recurring Events Complexity</a:t>
            </a:r>
            <a:r>
              <a:rPr lang="en-US" b="1" dirty="0" smtClean="0"/>
              <a:t>: </a:t>
            </a:r>
            <a:r>
              <a:rPr lang="en-US" sz="1800" dirty="0" smtClean="0"/>
              <a:t>Properly adjusting dates for recurring events.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542" y="850458"/>
            <a:ext cx="1960362" cy="1305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969" y="1144304"/>
            <a:ext cx="1427153" cy="89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10" y="110692"/>
            <a:ext cx="5284269" cy="674730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Future Improvements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• Enhanced Recurrence: </a:t>
            </a:r>
            <a:r>
              <a:rPr lang="en-IN" b="1" dirty="0" smtClean="0"/>
              <a:t>Add support for custom intervals (like bi-weekly).</a:t>
            </a:r>
          </a:p>
          <a:p>
            <a:pPr marL="0" indent="0">
              <a:buNone/>
            </a:pPr>
            <a:r>
              <a:rPr lang="en-IN" sz="2400" b="1" dirty="0" smtClean="0"/>
              <a:t>• Sound Notifications: </a:t>
            </a:r>
            <a:r>
              <a:rPr lang="en-IN" b="1" dirty="0" smtClean="0"/>
              <a:t>Integrate sounds with desktop notifications</a:t>
            </a:r>
            <a:r>
              <a:rPr lang="en-IN" sz="2400" b="1" dirty="0" smtClean="0"/>
              <a:t>.</a:t>
            </a:r>
          </a:p>
          <a:p>
            <a:pPr marL="0" indent="0">
              <a:buNone/>
            </a:pPr>
            <a:r>
              <a:rPr lang="en-IN" sz="2400" b="1" dirty="0" smtClean="0"/>
              <a:t>• Database Integration</a:t>
            </a:r>
            <a:r>
              <a:rPr lang="en-IN" b="1" dirty="0" smtClean="0"/>
              <a:t>: Shift from </a:t>
            </a:r>
            <a:r>
              <a:rPr lang="en-IN" sz="2400" b="1" dirty="0" smtClean="0">
                <a:solidFill>
                  <a:srgbClr val="92D050"/>
                </a:solidFill>
              </a:rPr>
              <a:t>JSON</a:t>
            </a:r>
            <a:r>
              <a:rPr lang="en-IN" b="1" dirty="0" smtClean="0"/>
              <a:t> to </a:t>
            </a:r>
            <a:r>
              <a:rPr lang="en-IN" sz="2400" b="1" dirty="0" smtClean="0">
                <a:solidFill>
                  <a:srgbClr val="92D050"/>
                </a:solidFill>
              </a:rPr>
              <a:t>SQLite</a:t>
            </a:r>
            <a:r>
              <a:rPr lang="en-IN" b="1" dirty="0" smtClean="0"/>
              <a:t> for better data management.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7894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162" y="-410679"/>
            <a:ext cx="9905998" cy="1905000"/>
          </a:xfrm>
        </p:spPr>
        <p:txBody>
          <a:bodyPr/>
          <a:lstStyle/>
          <a:p>
            <a:pPr algn="ctr"/>
            <a:r>
              <a:rPr lang="en-IN" sz="3600" b="1" dirty="0" smtClean="0"/>
              <a:t>Demonstration</a:t>
            </a:r>
            <a:endParaRPr lang="en-IN" b="1" dirty="0"/>
          </a:p>
        </p:txBody>
      </p:sp>
      <p:pic>
        <p:nvPicPr>
          <p:cNvPr id="4" name="Untitled video - Made with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7289" y="1114700"/>
            <a:ext cx="9410499" cy="5293406"/>
          </a:xfrm>
          <a:prstGeom prst="rect">
            <a:avLst/>
          </a:prstGeom>
        </p:spPr>
      </p:pic>
      <p:sp>
        <p:nvSpPr>
          <p:cNvPr id="3" name="Notched Right Arrow 2"/>
          <p:cNvSpPr/>
          <p:nvPr/>
        </p:nvSpPr>
        <p:spPr>
          <a:xfrm>
            <a:off x="284765" y="3482271"/>
            <a:ext cx="837397" cy="558265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31368" y="789272"/>
            <a:ext cx="3445845" cy="28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264" y="-166399"/>
            <a:ext cx="5284269" cy="674730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104" y="-240145"/>
            <a:ext cx="9905998" cy="1905000"/>
          </a:xfrm>
        </p:spPr>
        <p:txBody>
          <a:bodyPr/>
          <a:lstStyle/>
          <a:p>
            <a:pPr algn="ctr"/>
            <a:r>
              <a:rPr lang="en-US" b="1" dirty="0" smtClean="0"/>
              <a:t>PROGRAM IN C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49" y="1382459"/>
            <a:ext cx="4424384" cy="4825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55" y="1382459"/>
            <a:ext cx="4006972" cy="48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1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00" y="558800"/>
            <a:ext cx="5284269" cy="674730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2" y="701964"/>
            <a:ext cx="5892397" cy="5430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62" y="701964"/>
            <a:ext cx="5316723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9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559" y="-452582"/>
            <a:ext cx="9905998" cy="1905000"/>
          </a:xfrm>
        </p:spPr>
        <p:txBody>
          <a:bodyPr/>
          <a:lstStyle/>
          <a:p>
            <a:pPr algn="ctr"/>
            <a:r>
              <a:rPr lang="en-US" b="1" dirty="0" smtClean="0"/>
              <a:t>OUTPUT</a:t>
            </a: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59" y="1095375"/>
            <a:ext cx="2997354" cy="3733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16" y="1095375"/>
            <a:ext cx="2922797" cy="3733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613" y="265353"/>
            <a:ext cx="3035456" cy="3733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221" y="4103861"/>
            <a:ext cx="3702240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5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579" y="82983"/>
            <a:ext cx="3479482" cy="444283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Comparison between python and c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170545"/>
            <a:ext cx="9905998" cy="42210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C code implements a basic calendar and alarm system using a command-line interface. Users can add events, view them, and check for alarms based on the current time. The events are stored in an in-memory array, meaning they are lost when the program exits. It lacks support for recurring events and persistent storage. The Python code, in contrast, features a graphical user interface (GUI) built with </a:t>
            </a:r>
            <a:r>
              <a:rPr lang="en-US" dirty="0" err="1"/>
              <a:t>tkinter</a:t>
            </a:r>
            <a:r>
              <a:rPr lang="en-US" dirty="0"/>
              <a:t> and provides a more user-friendly experience. Events are stored in a JSON file, ensuring persistence between program runs. The Python system supports adding, deleting, and searching events, as well as handling recurring events (daily, weekly, monthly). It also uses </a:t>
            </a:r>
            <a:r>
              <a:rPr lang="en-US" dirty="0" err="1"/>
              <a:t>plyer</a:t>
            </a:r>
            <a:r>
              <a:rPr lang="en-US" dirty="0"/>
              <a:t> for desktop notifications to alert users when an event occurs. The Python code provides more advanced functionality, including recurring events, persistent storage, and automated alarm checks, while the C code is simpler, with a text-based interface and limited features.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140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tx1">
                    <a:lumMod val="85000"/>
                  </a:schemeClr>
                </a:solidFill>
              </a:rPr>
              <a:t>Introduction</a:t>
            </a:r>
            <a:endParaRPr lang="en-IN" sz="40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b="1" dirty="0" smtClean="0"/>
              <a:t>Purpose:</a:t>
            </a:r>
            <a:r>
              <a:rPr lang="en-US" sz="2800" b="1" dirty="0" smtClean="0"/>
              <a:t> </a:t>
            </a:r>
            <a:r>
              <a:rPr lang="en-US" dirty="0" smtClean="0"/>
              <a:t>This project focuses on developing a Python-based calendar scheduling and alarm system. It allows users to manage events, set notifications, and handle recurring tasks.</a:t>
            </a:r>
          </a:p>
          <a:p>
            <a:endParaRPr lang="en-US" sz="2800" b="1" dirty="0" smtClean="0"/>
          </a:p>
          <a:p>
            <a:pPr marL="0" indent="0">
              <a:buNone/>
            </a:pPr>
            <a:r>
              <a:rPr lang="en-US" sz="3300" b="1" dirty="0" smtClean="0"/>
              <a:t>Objectives</a:t>
            </a:r>
            <a:r>
              <a:rPr lang="en-US" sz="3300" dirty="0" smtClean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• </a:t>
            </a:r>
            <a:r>
              <a:rPr lang="en-US" sz="1800" dirty="0" smtClean="0"/>
              <a:t>Implement an intuitive graphical user interface (GUI) for event management.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• Provide desktop notifications when events are due.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• Enable daily, weekly, and monthly recurring events.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• Search events by title or date.</a:t>
            </a:r>
            <a:endParaRPr lang="en-IN" sz="1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35229" y="3638145"/>
            <a:ext cx="7568119" cy="29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-Point Star 5"/>
          <p:cNvSpPr/>
          <p:nvPr/>
        </p:nvSpPr>
        <p:spPr>
          <a:xfrm>
            <a:off x="3433863" y="1134894"/>
            <a:ext cx="768485" cy="75875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5-Point Star 6"/>
          <p:cNvSpPr/>
          <p:nvPr/>
        </p:nvSpPr>
        <p:spPr>
          <a:xfrm>
            <a:off x="3652736" y="1319314"/>
            <a:ext cx="330740" cy="433691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9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040" y="-1684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/>
              <a:t>Conclusion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100713"/>
            <a:ext cx="9905998" cy="36904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 smtClean="0"/>
              <a:t>Summary:</a:t>
            </a:r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r>
              <a:rPr lang="en-US" sz="2400" b="1" dirty="0" smtClean="0"/>
              <a:t>• Successfully developed a Python application for event scheduling and reminders.</a:t>
            </a:r>
          </a:p>
          <a:p>
            <a:pPr marL="0" indent="0">
              <a:buNone/>
            </a:pPr>
            <a:r>
              <a:rPr lang="en-US" sz="2400" b="1" dirty="0" smtClean="0"/>
              <a:t>• Implemented GUI, notifications, recurring events, and search functionality.</a:t>
            </a:r>
          </a:p>
          <a:p>
            <a:pPr marL="0" indent="0">
              <a:buNone/>
            </a:pPr>
            <a:r>
              <a:rPr lang="en-US" sz="2400" b="1" dirty="0" smtClean="0"/>
              <a:t>• Learning Experience: Insights on time management, GUI design, and data handling.</a:t>
            </a:r>
            <a:endParaRPr lang="en-IN" sz="2400" b="1" dirty="0"/>
          </a:p>
        </p:txBody>
      </p:sp>
      <p:sp>
        <p:nvSpPr>
          <p:cNvPr id="6" name="Explosion 1 5"/>
          <p:cNvSpPr/>
          <p:nvPr/>
        </p:nvSpPr>
        <p:spPr>
          <a:xfrm>
            <a:off x="3922294" y="675773"/>
            <a:ext cx="539014" cy="519764"/>
          </a:xfrm>
          <a:prstGeom prst="irregularSeal1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Explosion 1 6"/>
          <p:cNvSpPr/>
          <p:nvPr/>
        </p:nvSpPr>
        <p:spPr>
          <a:xfrm>
            <a:off x="7960092" y="654315"/>
            <a:ext cx="519766" cy="56267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5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1" y="-9526"/>
            <a:ext cx="6162591" cy="677608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035040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References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1. Python Documentation (https://docs.python.org)</a:t>
            </a:r>
          </a:p>
          <a:p>
            <a:r>
              <a:rPr lang="en-IN" dirty="0" smtClean="0"/>
              <a:t>2. </a:t>
            </a:r>
            <a:r>
              <a:rPr lang="en-IN" dirty="0" err="1" smtClean="0"/>
              <a:t>tkinter</a:t>
            </a:r>
            <a:r>
              <a:rPr lang="en-IN" dirty="0" smtClean="0"/>
              <a:t> Documentation (https://docs.python.org/3/library/tkinter.html)</a:t>
            </a:r>
          </a:p>
          <a:p>
            <a:r>
              <a:rPr lang="en-IN" dirty="0" smtClean="0"/>
              <a:t>3. </a:t>
            </a:r>
            <a:r>
              <a:rPr lang="en-IN" dirty="0" err="1" smtClean="0"/>
              <a:t>plyer</a:t>
            </a:r>
            <a:r>
              <a:rPr lang="en-IN" dirty="0" smtClean="0"/>
              <a:t> Documentation (https://plyer.readthedocs.io)</a:t>
            </a:r>
          </a:p>
          <a:p>
            <a:r>
              <a:rPr lang="en-IN" dirty="0" smtClean="0"/>
              <a:t>4. JSON Handling in Python (https://docs.python.org/3/library/json.html)</a:t>
            </a:r>
          </a:p>
          <a:p>
            <a:r>
              <a:rPr lang="en-IN" dirty="0" smtClean="0"/>
              <a:t>5. Stack Overflow - Community Q&amp;A (https://stackoverflow.com)</a:t>
            </a:r>
            <a:br>
              <a:rPr lang="en-IN" dirty="0" smtClean="0"/>
            </a:br>
            <a:endParaRPr lang="en-IN" dirty="0" smtClean="0"/>
          </a:p>
          <a:p>
            <a:pPr marL="0" indent="0">
              <a:buNone/>
            </a:pPr>
            <a:r>
              <a:rPr lang="en-US" sz="2400" b="1" dirty="0"/>
              <a:t>Project URL </a:t>
            </a:r>
            <a:r>
              <a:rPr lang="en-US" dirty="0"/>
              <a:t>: </a:t>
            </a:r>
            <a:r>
              <a:rPr lang="en-US" sz="1800" b="1" dirty="0"/>
              <a:t>https://github.com/sriramks06/Python-Project-PPS-.git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1280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TextBox 4"/>
          <p:cNvSpPr txBox="1"/>
          <p:nvPr/>
        </p:nvSpPr>
        <p:spPr>
          <a:xfrm>
            <a:off x="3416968" y="904775"/>
            <a:ext cx="5255394" cy="280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0" y="-13976"/>
            <a:ext cx="12192000" cy="6871976"/>
          </a:xfrm>
          <a:prstGeom prst="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F0"/>
              </a:solidFill>
            </a:endParaRPr>
          </a:p>
        </p:txBody>
      </p:sp>
      <p:sp>
        <p:nvSpPr>
          <p:cNvPr id="8" name="12-Point Star 7"/>
          <p:cNvSpPr/>
          <p:nvPr/>
        </p:nvSpPr>
        <p:spPr>
          <a:xfrm>
            <a:off x="3513221" y="904775"/>
            <a:ext cx="5062888" cy="4793381"/>
          </a:xfrm>
          <a:prstGeom prst="star1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12-Point Star 9"/>
          <p:cNvSpPr/>
          <p:nvPr/>
        </p:nvSpPr>
        <p:spPr>
          <a:xfrm>
            <a:off x="3777915" y="1130968"/>
            <a:ext cx="4533499" cy="4340993"/>
          </a:xfrm>
          <a:prstGeom prst="star12">
            <a:avLst/>
          </a:prstGeom>
          <a:gradFill>
            <a:gsLst>
              <a:gs pos="4000">
                <a:schemeClr val="bg1">
                  <a:lumMod val="65000"/>
                  <a:lumOff val="35000"/>
                </a:schemeClr>
              </a:gs>
              <a:gs pos="1000">
                <a:schemeClr val="accent4">
                  <a:lumMod val="45000"/>
                  <a:lumOff val="55000"/>
                </a:schemeClr>
              </a:gs>
              <a:gs pos="75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186413" y="2569996"/>
            <a:ext cx="1819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/>
                </a:solidFill>
              </a:rPr>
              <a:t>Thank You </a:t>
            </a:r>
            <a:endParaRPr lang="en-IN" sz="4000" b="1" dirty="0">
              <a:solidFill>
                <a:schemeClr val="bg2"/>
              </a:solidFill>
            </a:endParaRPr>
          </a:p>
        </p:txBody>
      </p:sp>
      <p:sp>
        <p:nvSpPr>
          <p:cNvPr id="12" name="Heart 11"/>
          <p:cNvSpPr/>
          <p:nvPr/>
        </p:nvSpPr>
        <p:spPr>
          <a:xfrm>
            <a:off x="4883216" y="2076683"/>
            <a:ext cx="2425567" cy="2310063"/>
          </a:xfrm>
          <a:prstGeom prst="hear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Heart 12"/>
          <p:cNvSpPr/>
          <p:nvPr/>
        </p:nvSpPr>
        <p:spPr>
          <a:xfrm>
            <a:off x="4883216" y="2107767"/>
            <a:ext cx="2425568" cy="2310062"/>
          </a:xfrm>
          <a:prstGeom prst="hear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5-Point Star 13"/>
          <p:cNvSpPr/>
          <p:nvPr/>
        </p:nvSpPr>
        <p:spPr>
          <a:xfrm>
            <a:off x="5186413" y="4256521"/>
            <a:ext cx="251861" cy="22154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5-Point Star 14"/>
          <p:cNvSpPr/>
          <p:nvPr/>
        </p:nvSpPr>
        <p:spPr>
          <a:xfrm>
            <a:off x="5615540" y="4566938"/>
            <a:ext cx="251861" cy="22154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5-Point Star 15"/>
          <p:cNvSpPr/>
          <p:nvPr/>
        </p:nvSpPr>
        <p:spPr>
          <a:xfrm>
            <a:off x="6368715" y="4553710"/>
            <a:ext cx="251861" cy="22154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5-Point Star 16"/>
          <p:cNvSpPr/>
          <p:nvPr/>
        </p:nvSpPr>
        <p:spPr>
          <a:xfrm>
            <a:off x="6769769" y="4181291"/>
            <a:ext cx="251861" cy="22154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2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Project Requirements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000" b="1" dirty="0" smtClean="0"/>
              <a:t>Software Requirements</a:t>
            </a:r>
            <a:r>
              <a:rPr lang="en-IN" dirty="0" smtClean="0"/>
              <a:t>:</a:t>
            </a:r>
          </a:p>
          <a:p>
            <a:pPr marL="0" indent="0">
              <a:buNone/>
            </a:pPr>
            <a:r>
              <a:rPr lang="en-IN" sz="2400" dirty="0" smtClean="0"/>
              <a:t>• Python 3.x</a:t>
            </a:r>
          </a:p>
          <a:p>
            <a:pPr marL="0" indent="0">
              <a:buNone/>
            </a:pPr>
            <a:r>
              <a:rPr lang="en-IN" sz="2400" dirty="0" smtClean="0"/>
              <a:t>• </a:t>
            </a:r>
            <a:r>
              <a:rPr lang="en-IN" sz="2400" dirty="0" err="1" smtClean="0"/>
              <a:t>tkinter</a:t>
            </a:r>
            <a:r>
              <a:rPr lang="en-IN" sz="2400" dirty="0" smtClean="0"/>
              <a:t> for GUI</a:t>
            </a:r>
          </a:p>
          <a:p>
            <a:pPr marL="0" indent="0">
              <a:buNone/>
            </a:pPr>
            <a:r>
              <a:rPr lang="en-IN" sz="2400" dirty="0" smtClean="0"/>
              <a:t>• </a:t>
            </a:r>
            <a:r>
              <a:rPr lang="en-IN" sz="2400" dirty="0" err="1" smtClean="0"/>
              <a:t>plyer</a:t>
            </a:r>
            <a:r>
              <a:rPr lang="en-IN" sz="2400" dirty="0" smtClean="0"/>
              <a:t> for notifications</a:t>
            </a:r>
          </a:p>
          <a:p>
            <a:pPr marL="0" indent="0">
              <a:buNone/>
            </a:pPr>
            <a:r>
              <a:rPr lang="en-IN" sz="2400" dirty="0" smtClean="0"/>
              <a:t>• </a:t>
            </a:r>
            <a:r>
              <a:rPr lang="en-IN" sz="2400" dirty="0" err="1" smtClean="0"/>
              <a:t>datetime</a:t>
            </a:r>
            <a:r>
              <a:rPr lang="en-IN" sz="2400" dirty="0" smtClean="0"/>
              <a:t> for handling dates and times</a:t>
            </a:r>
          </a:p>
          <a:p>
            <a:pPr marL="0" indent="0">
              <a:buNone/>
            </a:pPr>
            <a:r>
              <a:rPr lang="en-IN" sz="2400" dirty="0" smtClean="0"/>
              <a:t>• </a:t>
            </a:r>
            <a:r>
              <a:rPr lang="en-IN" sz="2400" dirty="0" err="1" smtClean="0"/>
              <a:t>json</a:t>
            </a:r>
            <a:r>
              <a:rPr lang="en-IN" sz="2400" dirty="0" smtClean="0"/>
              <a:t> for data storage</a:t>
            </a:r>
          </a:p>
          <a:p>
            <a:pPr marL="0" indent="0">
              <a:buNone/>
            </a:pPr>
            <a:r>
              <a:rPr lang="en-IN" sz="3000" b="1" dirty="0" smtClean="0"/>
              <a:t>Hardware Requirements</a:t>
            </a:r>
            <a:r>
              <a:rPr lang="en-IN" dirty="0" smtClean="0"/>
              <a:t>:</a:t>
            </a:r>
          </a:p>
          <a:p>
            <a:pPr marL="0" indent="0">
              <a:buNone/>
            </a:pPr>
            <a:r>
              <a:rPr lang="en-IN" sz="2400" dirty="0" smtClean="0"/>
              <a:t>• Standard computer system with Python installed.</a:t>
            </a:r>
            <a:endParaRPr lang="en-IN" sz="2400" dirty="0"/>
          </a:p>
        </p:txBody>
      </p:sp>
      <p:sp>
        <p:nvSpPr>
          <p:cNvPr id="4" name="Cross 3"/>
          <p:cNvSpPr/>
          <p:nvPr/>
        </p:nvSpPr>
        <p:spPr>
          <a:xfrm>
            <a:off x="2509736" y="1304317"/>
            <a:ext cx="525293" cy="515566"/>
          </a:xfrm>
          <a:prstGeom prst="plus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Notched Right Arrow 4"/>
          <p:cNvSpPr/>
          <p:nvPr/>
        </p:nvSpPr>
        <p:spPr>
          <a:xfrm>
            <a:off x="2602148" y="1416185"/>
            <a:ext cx="340468" cy="291830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 Diagonal Corner Rectangle 5"/>
          <p:cNvSpPr/>
          <p:nvPr/>
        </p:nvSpPr>
        <p:spPr>
          <a:xfrm>
            <a:off x="1064535" y="2687266"/>
            <a:ext cx="3266304" cy="436934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 Diagonal Corner Rectangle 6"/>
          <p:cNvSpPr/>
          <p:nvPr/>
        </p:nvSpPr>
        <p:spPr>
          <a:xfrm>
            <a:off x="1141414" y="4923692"/>
            <a:ext cx="3189426" cy="401934"/>
          </a:xfrm>
          <a:prstGeom prst="round2Diag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7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75" y="-199502"/>
            <a:ext cx="5941924" cy="72771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31" y="-199502"/>
            <a:ext cx="9905998" cy="1905000"/>
          </a:xfrm>
        </p:spPr>
        <p:txBody>
          <a:bodyPr>
            <a:normAutofit/>
          </a:bodyPr>
          <a:lstStyle/>
          <a:p>
            <a:r>
              <a:rPr lang="en-IN" sz="3600" b="1" dirty="0" smtClean="0"/>
              <a:t>Problem Statement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31" y="2382506"/>
            <a:ext cx="5641224" cy="3124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Problem:</a:t>
            </a:r>
          </a:p>
          <a:p>
            <a:pPr marL="0" indent="0">
              <a:buNone/>
            </a:pPr>
            <a:r>
              <a:rPr lang="en-US" sz="2400" dirty="0" smtClean="0"/>
              <a:t>• Manual scheduling can be time-consuming and error-prone.</a:t>
            </a:r>
          </a:p>
          <a:p>
            <a:pPr marL="0" indent="0">
              <a:buNone/>
            </a:pPr>
            <a:r>
              <a:rPr lang="en-US" sz="2400" dirty="0" smtClean="0"/>
              <a:t>• Users often forget important events without reminders.</a:t>
            </a:r>
          </a:p>
          <a:p>
            <a:pPr marL="0" indent="0">
              <a:buNone/>
            </a:pPr>
            <a:r>
              <a:rPr lang="en-US" sz="2400" dirty="0" smtClean="0"/>
              <a:t>• Need for a simple solution that can handle recurring events efficiently.</a:t>
            </a:r>
          </a:p>
          <a:p>
            <a:pPr marL="0" indent="0">
              <a:buNone/>
            </a:pPr>
            <a:r>
              <a:rPr lang="en-US" sz="2400" b="1" dirty="0" smtClean="0"/>
              <a:t>Solution: </a:t>
            </a:r>
          </a:p>
          <a:p>
            <a:pPr marL="0" indent="0">
              <a:buNone/>
            </a:pPr>
            <a:r>
              <a:rPr lang="en-US" sz="2400" dirty="0" smtClean="0"/>
              <a:t>A Python-based scheduling system that automates event management and reminds users of upcoming tasks through desktop notifications.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482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96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innerShdw blurRad="63500" dist="50800" dir="18900000">
                    <a:prstClr val="black">
                      <a:alpha val="0"/>
                    </a:prstClr>
                  </a:innerShdw>
                </a:effectLst>
              </a:rPr>
              <a:t>System Architecture</a:t>
            </a:r>
            <a:endParaRPr lang="en-IN" sz="3600" b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innerShdw blurRad="63500" dist="50800" dir="18900000">
                  <a:prstClr val="black">
                    <a:alpha val="0"/>
                  </a:prstClr>
                </a:inn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10783" y="1834662"/>
            <a:ext cx="10685497" cy="3651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A flowchart illustrating the system: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2400" b="1" dirty="0"/>
              <a:t>1. Event Creation - </a:t>
            </a:r>
            <a:r>
              <a:rPr lang="en-US" sz="2400" b="1" dirty="0">
                <a:solidFill>
                  <a:srgbClr val="92D050"/>
                </a:solidFill>
              </a:rPr>
              <a:t>GUI </a:t>
            </a:r>
            <a:r>
              <a:rPr lang="en-US" sz="2400" b="1" dirty="0"/>
              <a:t>input</a:t>
            </a:r>
          </a:p>
          <a:p>
            <a:pPr marL="0" indent="0">
              <a:buNone/>
            </a:pPr>
            <a:r>
              <a:rPr lang="en-US" sz="2400" b="1" dirty="0"/>
              <a:t>2. Data Storage - </a:t>
            </a:r>
            <a:r>
              <a:rPr lang="en-US" sz="2400" b="1" dirty="0">
                <a:solidFill>
                  <a:srgbClr val="92D050"/>
                </a:solidFill>
              </a:rPr>
              <a:t>JSON </a:t>
            </a:r>
            <a:r>
              <a:rPr lang="en-US" sz="2400" b="1" dirty="0"/>
              <a:t>file to save events</a:t>
            </a:r>
          </a:p>
          <a:p>
            <a:pPr marL="0" indent="0">
              <a:buNone/>
            </a:pPr>
            <a:r>
              <a:rPr lang="en-US" sz="2400" b="1" dirty="0"/>
              <a:t>3. Alarm Checker - Continuously checks current time</a:t>
            </a:r>
          </a:p>
          <a:p>
            <a:pPr marL="0" indent="0">
              <a:buNone/>
            </a:pPr>
            <a:r>
              <a:rPr lang="en-US" sz="2400" b="1" dirty="0"/>
              <a:t>4. Desktop Notification - Triggers if the time matches</a:t>
            </a:r>
            <a:endParaRPr lang="en-IN" sz="2400" b="1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763" y="2388995"/>
            <a:ext cx="1678075" cy="16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8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27" y="374561"/>
            <a:ext cx="5670410" cy="2676525"/>
          </a:xfrm>
          <a:prstGeom prst="rect">
            <a:avLst/>
          </a:prstGeom>
          <a:effectLst>
            <a:glow>
              <a:schemeClr val="accent1"/>
            </a:glow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033" y="760324"/>
            <a:ext cx="9905998" cy="1905000"/>
          </a:xfrm>
        </p:spPr>
        <p:txBody>
          <a:bodyPr>
            <a:normAutofit/>
          </a:bodyPr>
          <a:lstStyle/>
          <a:p>
            <a:r>
              <a:rPr lang="en-IN" sz="3600" b="1" dirty="0" smtClean="0"/>
              <a:t>Project Features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• Event Scheduling</a:t>
            </a:r>
            <a:r>
              <a:rPr lang="en-US" sz="2400" dirty="0" smtClean="0"/>
              <a:t>: </a:t>
            </a:r>
            <a:r>
              <a:rPr lang="en-US" dirty="0" smtClean="0"/>
              <a:t>Add, edit, and delete events with ease.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 smtClean="0"/>
              <a:t>Desktop Notifications</a:t>
            </a:r>
            <a:r>
              <a:rPr lang="en-US" dirty="0" smtClean="0"/>
              <a:t>: Timely notifications for upcoming events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 smtClean="0"/>
              <a:t>Recurring Events</a:t>
            </a:r>
            <a:r>
              <a:rPr lang="en-US" sz="2400" dirty="0" smtClean="0"/>
              <a:t>: </a:t>
            </a:r>
            <a:r>
              <a:rPr lang="en-US" dirty="0" smtClean="0"/>
              <a:t>Manage events that repeat daily, weekly, or monthly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 smtClean="0"/>
              <a:t>Search Functionality</a:t>
            </a:r>
            <a:r>
              <a:rPr lang="en-US" sz="2400" dirty="0" smtClean="0"/>
              <a:t>: </a:t>
            </a:r>
            <a:r>
              <a:rPr lang="en-US" dirty="0" smtClean="0"/>
              <a:t>Search for specific events by title or date.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2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/>
              <a:t>Implementation - Code Overview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293" y="1678657"/>
            <a:ext cx="8946541" cy="1360108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User Interface (</a:t>
            </a:r>
            <a:r>
              <a:rPr lang="en-IN" b="1" dirty="0" err="1">
                <a:solidFill>
                  <a:srgbClr val="92D050"/>
                </a:solidFill>
              </a:rPr>
              <a:t>tkinter</a:t>
            </a:r>
            <a:r>
              <a:rPr lang="en-IN" b="1" dirty="0" smtClean="0"/>
              <a:t>):</a:t>
            </a:r>
          </a:p>
          <a:p>
            <a:endParaRPr lang="en-I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14600"/>
            <a:ext cx="7997815" cy="37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79188" y="397499"/>
            <a:ext cx="10432265" cy="6103785"/>
            <a:chOff x="1079188" y="397499"/>
            <a:chExt cx="10432265" cy="61037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3574" y="1193077"/>
              <a:ext cx="6774840" cy="3807460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188" y="397499"/>
              <a:ext cx="4898514" cy="30110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188" y="3613499"/>
              <a:ext cx="7126148" cy="288778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597431" y="4323428"/>
              <a:ext cx="2914022" cy="1354217"/>
            </a:xfrm>
            <a:prstGeom prst="rect">
              <a:avLst/>
            </a:prstGeom>
            <a:noFill/>
            <a:ln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/>
                <a:t>Alarm Trigger </a:t>
              </a:r>
              <a:r>
                <a:rPr lang="en-IN" sz="3200" b="1" dirty="0" smtClean="0"/>
                <a:t> (date &amp; time)</a:t>
              </a:r>
              <a:endParaRPr lang="en-IN" sz="3200" b="1" dirty="0"/>
            </a:p>
            <a:p>
              <a:endParaRPr lang="en-IN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737980" y="1193077"/>
            <a:ext cx="446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Data Handling ( JSON )</a:t>
            </a:r>
            <a:endParaRPr lang="en-IN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737980" y="900558"/>
            <a:ext cx="4096276" cy="1048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46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78" y="1526883"/>
            <a:ext cx="6773243" cy="3804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8909" y="12058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Graphical User Interface (</a:t>
            </a:r>
            <a:r>
              <a:rPr lang="en-IN" sz="3600" b="1" dirty="0" smtClean="0">
                <a:solidFill>
                  <a:srgbClr val="92D050"/>
                </a:solidFill>
              </a:rPr>
              <a:t>GUI</a:t>
            </a:r>
            <a:r>
              <a:rPr lang="en-IN" sz="3600" b="1" dirty="0" smtClean="0"/>
              <a:t>)</a:t>
            </a:r>
            <a:endParaRPr lang="en-IN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085" y="536070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The GUI is built using </a:t>
            </a:r>
            <a:r>
              <a:rPr lang="en-US" b="1" dirty="0" err="1" smtClean="0">
                <a:solidFill>
                  <a:srgbClr val="92D050"/>
                </a:solidFill>
              </a:rPr>
              <a:t>tkinter</a:t>
            </a:r>
            <a:r>
              <a:rPr lang="en-US" b="1" dirty="0" smtClean="0"/>
              <a:t> to create a user-friendly interface.</a:t>
            </a:r>
          </a:p>
          <a:p>
            <a:pPr marL="0" indent="0">
              <a:buNone/>
            </a:pPr>
            <a:r>
              <a:rPr lang="en-US" b="1" dirty="0" smtClean="0"/>
              <a:t> Key features include:</a:t>
            </a:r>
          </a:p>
          <a:p>
            <a:pPr marL="0" indent="0">
              <a:buNone/>
            </a:pPr>
            <a:r>
              <a:rPr lang="en-US" b="1" dirty="0" smtClean="0"/>
              <a:t>• A </a:t>
            </a:r>
            <a:r>
              <a:rPr lang="en-US" b="1" dirty="0" smtClean="0">
                <a:solidFill>
                  <a:srgbClr val="92D050"/>
                </a:solidFill>
              </a:rPr>
              <a:t>main</a:t>
            </a:r>
            <a:r>
              <a:rPr lang="en-US" b="1" dirty="0" smtClean="0"/>
              <a:t> window with buttons to add, delete, search, and refresh events.</a:t>
            </a:r>
          </a:p>
          <a:p>
            <a:pPr marL="0" indent="0">
              <a:buNone/>
            </a:pPr>
            <a:r>
              <a:rPr lang="en-US" b="1" dirty="0" smtClean="0"/>
              <a:t>• A</a:t>
            </a:r>
            <a:r>
              <a:rPr lang="en-US" b="1" dirty="0" smtClean="0">
                <a:solidFill>
                  <a:srgbClr val="92D050"/>
                </a:solidFill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</a:rPr>
              <a:t>listbox</a:t>
            </a:r>
            <a:r>
              <a:rPr lang="en-US" b="1" dirty="0" smtClean="0">
                <a:solidFill>
                  <a:srgbClr val="92D050"/>
                </a:solidFill>
              </a:rPr>
              <a:t> </a:t>
            </a:r>
            <a:r>
              <a:rPr lang="en-US" b="1" dirty="0" smtClean="0"/>
              <a:t>displaying scheduled events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1" y="3831017"/>
            <a:ext cx="1143159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205</TotalTime>
  <Words>802</Words>
  <Application>Microsoft Office PowerPoint</Application>
  <PresentationFormat>Widescreen</PresentationFormat>
  <Paragraphs>83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</vt:lpstr>
      <vt:lpstr>Mesh</vt:lpstr>
      <vt:lpstr>Calendar Scheduling and Alarm System in Python AND C</vt:lpstr>
      <vt:lpstr>Introduction</vt:lpstr>
      <vt:lpstr>Project Requirements</vt:lpstr>
      <vt:lpstr>Problem Statement</vt:lpstr>
      <vt:lpstr>System Architecture</vt:lpstr>
      <vt:lpstr>Project Features</vt:lpstr>
      <vt:lpstr>Implementation - Code Overview</vt:lpstr>
      <vt:lpstr>PowerPoint Presentation</vt:lpstr>
      <vt:lpstr>Graphical User Interface (GUI)</vt:lpstr>
      <vt:lpstr>Event Scheduling and Notifications</vt:lpstr>
      <vt:lpstr>Recurring Events Handling</vt:lpstr>
      <vt:lpstr>Search Functionality</vt:lpstr>
      <vt:lpstr>Challenges Faced</vt:lpstr>
      <vt:lpstr>Future Improvements</vt:lpstr>
      <vt:lpstr>Demonstration</vt:lpstr>
      <vt:lpstr>PROGRAM IN C</vt:lpstr>
      <vt:lpstr>PowerPoint Presentation</vt:lpstr>
      <vt:lpstr>OUTPUT </vt:lpstr>
      <vt:lpstr>Comparison between python and c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 Scheduling and Alarm System in Python</dc:title>
  <dc:creator>HARSAVARDINI K S (RA2211003011648)</dc:creator>
  <cp:lastModifiedBy>Admin</cp:lastModifiedBy>
  <cp:revision>38</cp:revision>
  <dcterms:created xsi:type="dcterms:W3CDTF">2024-11-24T02:51:04Z</dcterms:created>
  <dcterms:modified xsi:type="dcterms:W3CDTF">2025-05-29T08:51:30Z</dcterms:modified>
</cp:coreProperties>
</file>